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7" r:id="rId2"/>
    <p:sldId id="285" r:id="rId3"/>
    <p:sldId id="286" r:id="rId4"/>
    <p:sldId id="287" r:id="rId5"/>
    <p:sldId id="288" r:id="rId6"/>
    <p:sldId id="289" r:id="rId7"/>
    <p:sldId id="290" r:id="rId8"/>
    <p:sldId id="293" r:id="rId9"/>
    <p:sldId id="292" r:id="rId10"/>
    <p:sldId id="291" r:id="rId11"/>
    <p:sldId id="304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CEDDB-EE27-439E-AEEB-3B4D6D83AC65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70C2-BC89-442C-A8AF-972943989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29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57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2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3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25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9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251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615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687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19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6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01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77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08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94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6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4F3DC6-6E92-40EB-8AEE-E4C8AD4BA1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9F8D0C-9BD6-4F87-BADD-12D5553F0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3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4473" y="147782"/>
            <a:ext cx="10058400" cy="671021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algn="l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</a:pPr>
            <a:r>
              <a:rPr lang="ru-RU" sz="1100" b="1" dirty="0">
                <a:solidFill>
                  <a:srgbClr val="0070C0"/>
                </a:solidFill>
                <a:latin typeface="Century Gothic" panose="020B0502020202020204"/>
              </a:rPr>
              <a:t>МУНИЦИПАЛЬНОЕ БЮДЖЕТНОЕ ОБЩЕОБРАЗОВАТЕЛЬНОЕ УЧРЕЖДЕНИЕ «АЛЕКСЕЕВСКАЯ СРЕДНЯЯ ОБЩЕОБРАЗОВАТЕЛЬНАЯ ШКОЛА» ПЕТРОПАВЛОВСКОГО РАЙОНА АЛТАЙСКОГО КРАЯ,</a:t>
            </a:r>
            <a:r>
              <a:rPr lang="ru-RU" sz="1100" dirty="0">
                <a:solidFill>
                  <a:srgbClr val="0070C0"/>
                </a:solidFill>
                <a:latin typeface="Century Gothic" panose="020B0502020202020204"/>
              </a:rPr>
              <a:t> </a:t>
            </a:r>
            <a:r>
              <a:rPr lang="ru-RU" sz="1100" b="1" dirty="0">
                <a:solidFill>
                  <a:srgbClr val="0070C0"/>
                </a:solidFill>
                <a:latin typeface="Century Gothic" panose="020B0502020202020204"/>
              </a:rPr>
              <a:t>СТРУКТУРНОЕ ПОДРАЗДЕЛЕНИЕ «ДЕТСКИЙ САД «ТЕРЕМОК»</a:t>
            </a:r>
            <a:endParaRPr lang="ru-RU" sz="1100" dirty="0">
              <a:solidFill>
                <a:srgbClr val="0070C0"/>
              </a:solidFill>
              <a:latin typeface="Century Gothic" panose="020B0502020202020204"/>
            </a:endParaRPr>
          </a:p>
          <a:p>
            <a:pPr lvl="0" algn="l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</a:pPr>
            <a:endParaRPr lang="ru-RU" sz="1100" b="1" dirty="0">
              <a:solidFill>
                <a:srgbClr val="0070C0"/>
              </a:solidFill>
              <a:latin typeface="Century Gothic" panose="020B0502020202020204"/>
            </a:endParaRPr>
          </a:p>
          <a:p>
            <a:endParaRPr lang="ru-RU" sz="4000" b="1" dirty="0" smtClean="0">
              <a:solidFill>
                <a:srgbClr val="0070C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Мастер- класс для педагогов</a:t>
            </a:r>
            <a:endParaRPr lang="ru-RU" sz="4000" b="1" dirty="0">
              <a:solidFill>
                <a:srgbClr val="0070C0"/>
              </a:solidFill>
            </a:endParaRPr>
          </a:p>
          <a:p>
            <a:r>
              <a:rPr lang="ru-RU" dirty="0" smtClean="0"/>
              <a:t>  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4800" b="1" dirty="0" smtClean="0">
                <a:solidFill>
                  <a:srgbClr val="0070C0"/>
                </a:solidFill>
              </a:rPr>
              <a:t>«</a:t>
            </a:r>
            <a:r>
              <a:rPr lang="ru-RU" sz="4800" b="1" dirty="0">
                <a:solidFill>
                  <a:srgbClr val="0070C0"/>
                </a:solidFill>
              </a:rPr>
              <a:t>И</a:t>
            </a:r>
            <a:r>
              <a:rPr lang="ru-RU" sz="4800" b="1" dirty="0" smtClean="0">
                <a:solidFill>
                  <a:srgbClr val="0070C0"/>
                </a:solidFill>
              </a:rPr>
              <a:t>граем- память развиваем»</a:t>
            </a:r>
            <a:endParaRPr lang="ru-RU" sz="5400" b="1" dirty="0" smtClean="0">
              <a:solidFill>
                <a:srgbClr val="0070C0"/>
              </a:solidFill>
            </a:endParaRPr>
          </a:p>
          <a:p>
            <a:endParaRPr lang="ru-RU" sz="5400" b="1" dirty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                                                         Воспитатель : Данилова С.Н.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04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91" y="415636"/>
            <a:ext cx="11240654" cy="597592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КРАСНЫЙ</a:t>
            </a:r>
            <a:endParaRPr lang="ru-RU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5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553" y="444137"/>
            <a:ext cx="11251475" cy="607858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smtClean="0"/>
              <a:t>                                                         </a:t>
            </a:r>
            <a:r>
              <a:rPr lang="ru-RU" sz="4800" b="1" dirty="0" smtClean="0">
                <a:solidFill>
                  <a:srgbClr val="0070C0"/>
                </a:solidFill>
              </a:rPr>
              <a:t>Вывод: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        Нет </a:t>
            </a:r>
            <a:r>
              <a:rPr lang="ru-RU" sz="4800" b="1" dirty="0" smtClean="0">
                <a:solidFill>
                  <a:srgbClr val="0070C0"/>
                </a:solidFill>
              </a:rPr>
              <a:t>плохой памяти, есть только </a:t>
            </a:r>
            <a:r>
              <a:rPr lang="ru-RU" sz="4800" b="1" dirty="0" smtClean="0">
                <a:solidFill>
                  <a:srgbClr val="0070C0"/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неумение </a:t>
            </a:r>
            <a:r>
              <a:rPr lang="ru-RU" sz="4800" b="1" dirty="0" smtClean="0">
                <a:solidFill>
                  <a:srgbClr val="0070C0"/>
                </a:solidFill>
              </a:rPr>
              <a:t>ею правильно пользоваться и </a:t>
            </a:r>
            <a:r>
              <a:rPr lang="ru-RU" sz="4800" b="1" dirty="0" smtClean="0">
                <a:solidFill>
                  <a:srgbClr val="0070C0"/>
                </a:solidFill>
              </a:rPr>
              <a:t>  человек </a:t>
            </a:r>
            <a:r>
              <a:rPr lang="ru-RU" sz="4800" b="1" dirty="0" smtClean="0">
                <a:solidFill>
                  <a:srgbClr val="0070C0"/>
                </a:solidFill>
              </a:rPr>
              <a:t>в любом возрасте </a:t>
            </a:r>
            <a:r>
              <a:rPr lang="ru-RU" sz="4800" b="1" dirty="0" smtClean="0">
                <a:solidFill>
                  <a:srgbClr val="0070C0"/>
                </a:solidFill>
              </a:rPr>
              <a:t>запоминает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0070C0"/>
                </a:solidFill>
              </a:rPr>
              <a:t> </a:t>
            </a:r>
            <a:r>
              <a:rPr lang="ru-RU" sz="4800" b="1" dirty="0" smtClean="0">
                <a:solidFill>
                  <a:srgbClr val="0070C0"/>
                </a:solidFill>
              </a:rPr>
              <a:t>                  всё раз и навсегда!</a:t>
            </a:r>
            <a:r>
              <a:rPr lang="ru-RU" sz="4800" b="1" dirty="0" smtClean="0">
                <a:solidFill>
                  <a:srgbClr val="0070C0"/>
                </a:solidFill>
              </a:rPr>
              <a:t>           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4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291" y="461818"/>
            <a:ext cx="11305309" cy="58928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</a:t>
            </a:r>
            <a:r>
              <a:rPr lang="ru-RU" sz="5400" b="1" dirty="0" smtClean="0">
                <a:solidFill>
                  <a:srgbClr val="0070C0"/>
                </a:solidFill>
              </a:rPr>
              <a:t>Спасибо за внимание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9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489527"/>
            <a:ext cx="11240654" cy="58835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Цветная путаница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5830148"/>
            <a:ext cx="274781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58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64" y="387927"/>
            <a:ext cx="11240654" cy="59297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СИНИЙ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1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999" y="480292"/>
            <a:ext cx="11194473" cy="585585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ЗЕЛЁНЫЙ</a:t>
            </a:r>
            <a:endParaRPr lang="ru-RU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5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818" y="498764"/>
            <a:ext cx="11231418" cy="587432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</a:rPr>
              <a:t>ЖЁЛТЫЙ</a:t>
            </a:r>
            <a:endParaRPr lang="ru-RU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4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91" y="498764"/>
            <a:ext cx="11231418" cy="586509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БЕЛЫЙ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818" y="461818"/>
            <a:ext cx="11212946" cy="604981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СИНИЙ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2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109" y="434109"/>
            <a:ext cx="11296073" cy="604058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ДЕТИ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1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63" y="489527"/>
            <a:ext cx="11296073" cy="58281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8000" b="1" dirty="0" smtClean="0"/>
              <a:t>ОРАНЖЕВЫЙ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179012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79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Garamond</vt:lpstr>
      <vt:lpstr>Натуральные материалы</vt:lpstr>
      <vt:lpstr>Презентация PowerPoint</vt:lpstr>
      <vt:lpstr>Цветная путаница</vt:lpstr>
      <vt:lpstr>СИНИЙ</vt:lpstr>
      <vt:lpstr>ЗЕЛЁНЫЙ</vt:lpstr>
      <vt:lpstr>ЖЁЛТЫЙ</vt:lpstr>
      <vt:lpstr>БЕЛЫЙ</vt:lpstr>
      <vt:lpstr>СИНИЙ</vt:lpstr>
      <vt:lpstr>ДЕТИ</vt:lpstr>
      <vt:lpstr>ОРАНЖЕВЫЙ</vt:lpstr>
      <vt:lpstr>КРАСНЫЙ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26</cp:revision>
  <dcterms:created xsi:type="dcterms:W3CDTF">2023-10-15T05:03:11Z</dcterms:created>
  <dcterms:modified xsi:type="dcterms:W3CDTF">2023-10-31T17:24:10Z</dcterms:modified>
</cp:coreProperties>
</file>